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2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97B68-BAF9-F8F9-6078-0D4B28497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243BE8-AECB-6B1D-AD7F-8A73A2BFC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F30A0-2614-7BF5-38B4-6B3195B0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7DA03-E327-BD50-1FCA-E46478C1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95373-A271-FB37-2A2A-43FBA17EC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8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DA46F-AF55-F3C9-705F-558093C3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AE5E59-9B09-00F2-EBF6-4097AA66A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C2775-0912-C6BD-1FC0-1A713398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A1FE22-8037-46DA-3103-00171E9B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47B9B-5DFF-8016-0EEF-57D20E96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0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78DBE2-CBD0-A3A2-263F-D3E80BB3A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7F1393-5CFB-E299-AD85-3D81A021F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47549-04B2-A3BE-73CF-95F9E2C7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1F99A-C46D-D623-E2FE-DC33FA063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A03DF-E6C4-DAD9-8E2C-4800A832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83AD11-4A81-ED6B-B246-08FAB52A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EDB0C-0E80-4589-31A2-F8CE8BAE9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9CB3E-FC0F-F6A1-3E3B-9EFE9CC63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2E1B17-685E-81FF-A497-DD3979D7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AD64E1-2CE4-CBA3-D6F4-C509303F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5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82949-FAA1-89A6-EF74-4FC474C5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7681A7-7A6D-859C-C93A-8AC70F599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A6848-B168-8E40-A2B6-0C2557D9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5C317F-A4D0-BF78-3DBA-87B553A3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462E3F-49B2-077E-F1BD-525DD253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83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C3F3C-E607-4E25-A89C-CE8229236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D3C0F-C14F-90FC-3F9D-E5AC5569F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2C1F8D-F733-5BBD-D942-38A426EDE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56473-25B4-911D-9C0C-3E831B5B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1F233E-C2D4-CE42-63E8-67316AE1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E71A0D-CD9C-27D1-399C-B987FC1E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82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1DF4D-5BF1-7218-816D-A37339763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D3BFF2-BF02-DAA1-AFF9-00317384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2AFEA8-6EF9-EE6E-D469-109E9814E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1D37D4-367A-5A59-0A9F-E8825EED4B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59061B-1B4C-620C-5005-B65720265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B47930-21A8-C858-CD7B-E924B4F46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C28C1-B3A3-41AE-B0C4-DFA33C41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E39D28-AEC3-D5C1-2ECE-ACDBCC45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3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E889D-0AB2-5040-A5F7-B3241061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11B736-7994-0074-E290-E9170EB61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0BF8C4-3B67-E560-3E52-04A82BE7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2500E2-8F9F-69DE-1F30-ED6B92B2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8A7DCB-EEBD-FF75-C4CC-3C02E473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2DED79-5E35-BB5B-210F-B55A39117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BCC4E-B0DC-CD5D-5DCA-647A6A91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1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F7257-E539-06E1-3FD9-CCAE41F8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F40498-CCF4-8DE4-A765-68AE1F54D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7ADE54-C9BB-175D-A9A3-3AB0C68CE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BCAEB5-4EDE-84F5-3B73-6817036A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831740-FBB7-4DC3-C6A7-8C0F10DD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3CE899-915B-0FFA-3D57-31E5344C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6B055-EBC1-469C-3210-7E0F1F8B5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E96FF35-9926-B8B1-0BC7-8D6FCC15F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1BACA6-530F-9690-444A-BA2B3566B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59EA02-5DE8-8167-BD1A-12ACC298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7A02D-CE54-72AB-476A-77C3B110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BE4DC-45D6-349E-8DE2-2D2A13A6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7427F-94F3-A803-DD4B-B7EB7D6A2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008941-3572-6935-1D6B-8BBE92A6F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2FF07A-9921-2E01-9079-2DD86B92A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D1DB-3B6B-4F31-8659-1615DDB0C4E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152FE-2BE0-3A9F-24CB-E685BCA058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A421C-17D7-8EC0-233B-EC7C61F38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87ED-CCB8-4494-B0D3-39B8EF3A6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5C6EE-8F6A-CA24-05E2-AB34A2278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93" y="25896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МНОЖЕСТВЕННЫЕ ЖЕРТВЫ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ОКАЗЫВАЕМ ПОМОЩЬ</a:t>
            </a:r>
          </a:p>
        </p:txBody>
      </p:sp>
    </p:spTree>
    <p:extLst>
      <p:ext uri="{BB962C8B-B14F-4D97-AF65-F5344CB8AC3E}">
        <p14:creationId xmlns:p14="http://schemas.microsoft.com/office/powerpoint/2010/main" val="173573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0F172-AAF0-BE8E-E919-4F593AFA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67AEF8-5840-6AAF-13F2-6602A240E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" y="145680"/>
            <a:ext cx="11911317" cy="6501938"/>
          </a:xfrm>
        </p:spPr>
      </p:pic>
    </p:spTree>
    <p:extLst>
      <p:ext uri="{BB962C8B-B14F-4D97-AF65-F5344CB8AC3E}">
        <p14:creationId xmlns:p14="http://schemas.microsoft.com/office/powerpoint/2010/main" val="83625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84036-7745-FBBB-D07A-6813C1D1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FF58B2-5C58-FCCF-FBC9-66EB37F50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" y="145680"/>
            <a:ext cx="11926025" cy="6588275"/>
          </a:xfrm>
        </p:spPr>
      </p:pic>
    </p:spTree>
    <p:extLst>
      <p:ext uri="{BB962C8B-B14F-4D97-AF65-F5344CB8AC3E}">
        <p14:creationId xmlns:p14="http://schemas.microsoft.com/office/powerpoint/2010/main" val="407187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2B946-FBC3-174F-C1E8-8E09D216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E2B730B-6803-5ED1-0AD1-5F749D87B7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156313"/>
            <a:ext cx="11975803" cy="6574096"/>
          </a:xfrm>
        </p:spPr>
      </p:pic>
    </p:spTree>
    <p:extLst>
      <p:ext uri="{BB962C8B-B14F-4D97-AF65-F5344CB8AC3E}">
        <p14:creationId xmlns:p14="http://schemas.microsoft.com/office/powerpoint/2010/main" val="614976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71B53-155D-8FE8-538E-A0E7E4F8F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C317B6-0349-6080-B0F6-F9A0B9F0D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135047"/>
            <a:ext cx="11932583" cy="6586999"/>
          </a:xfrm>
        </p:spPr>
      </p:pic>
    </p:spTree>
    <p:extLst>
      <p:ext uri="{BB962C8B-B14F-4D97-AF65-F5344CB8AC3E}">
        <p14:creationId xmlns:p14="http://schemas.microsoft.com/office/powerpoint/2010/main" val="39400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99764A-6E8D-A1B5-8CDC-C3FC34741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BCA325-7F64-3287-0243-4887EFDF6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85060"/>
            <a:ext cx="11972260" cy="6518390"/>
          </a:xfrm>
        </p:spPr>
      </p:pic>
    </p:spTree>
    <p:extLst>
      <p:ext uri="{BB962C8B-B14F-4D97-AF65-F5344CB8AC3E}">
        <p14:creationId xmlns:p14="http://schemas.microsoft.com/office/powerpoint/2010/main" val="241215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A7E90-CF6A-5AF8-F93C-5F6B51B71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D42949-754D-6F44-F547-43F297366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" y="156312"/>
            <a:ext cx="11922574" cy="6550643"/>
          </a:xfrm>
        </p:spPr>
      </p:pic>
    </p:spTree>
    <p:extLst>
      <p:ext uri="{BB962C8B-B14F-4D97-AF65-F5344CB8AC3E}">
        <p14:creationId xmlns:p14="http://schemas.microsoft.com/office/powerpoint/2010/main" val="183080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B9EA-40F8-9225-39D2-B041DFAA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45BC3B8-DF7A-1F90-59F4-9D0D936C4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166946"/>
            <a:ext cx="11845818" cy="6465906"/>
          </a:xfrm>
        </p:spPr>
      </p:pic>
    </p:spTree>
    <p:extLst>
      <p:ext uri="{BB962C8B-B14F-4D97-AF65-F5344CB8AC3E}">
        <p14:creationId xmlns:p14="http://schemas.microsoft.com/office/powerpoint/2010/main" val="1404796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99C9E-49CE-26EC-7B0B-138B10D6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FEA5E8-FEDD-ED91-E2D0-A915FDA2D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" y="166945"/>
            <a:ext cx="11888948" cy="6516411"/>
          </a:xfrm>
        </p:spPr>
      </p:pic>
    </p:spTree>
    <p:extLst>
      <p:ext uri="{BB962C8B-B14F-4D97-AF65-F5344CB8AC3E}">
        <p14:creationId xmlns:p14="http://schemas.microsoft.com/office/powerpoint/2010/main" val="171144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0FF1D-31CF-B72D-688C-600CFE2E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0BE321-1957-C04D-EC39-72B4A0C18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" y="198842"/>
            <a:ext cx="11920846" cy="6468565"/>
          </a:xfrm>
        </p:spPr>
      </p:pic>
    </p:spTree>
    <p:extLst>
      <p:ext uri="{BB962C8B-B14F-4D97-AF65-F5344CB8AC3E}">
        <p14:creationId xmlns:p14="http://schemas.microsoft.com/office/powerpoint/2010/main" val="220393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D4C63-9D8E-CAEC-67AE-F20A5744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0A24C67-C0F1-764E-0691-6928A03BA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166946"/>
            <a:ext cx="11966177" cy="6549282"/>
          </a:xfrm>
        </p:spPr>
      </p:pic>
    </p:spTree>
    <p:extLst>
      <p:ext uri="{BB962C8B-B14F-4D97-AF65-F5344CB8AC3E}">
        <p14:creationId xmlns:p14="http://schemas.microsoft.com/office/powerpoint/2010/main" val="182760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97173-F723-FBA3-2DF6-0AB23241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416CBE-7ABE-EE1F-13F3-D2984EF71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0" y="135048"/>
            <a:ext cx="11885968" cy="6548873"/>
          </a:xfrm>
        </p:spPr>
      </p:pic>
    </p:spTree>
    <p:extLst>
      <p:ext uri="{BB962C8B-B14F-4D97-AF65-F5344CB8AC3E}">
        <p14:creationId xmlns:p14="http://schemas.microsoft.com/office/powerpoint/2010/main" val="87120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A5947-951B-D404-F328-EEA93B17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FFA7FB-2BF6-E09D-7CB7-37593724E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124416"/>
            <a:ext cx="11827766" cy="6528280"/>
          </a:xfrm>
        </p:spPr>
      </p:pic>
    </p:spTree>
    <p:extLst>
      <p:ext uri="{BB962C8B-B14F-4D97-AF65-F5344CB8AC3E}">
        <p14:creationId xmlns:p14="http://schemas.microsoft.com/office/powerpoint/2010/main" val="568942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МНОЖЕСТВЕННЫЕ ЖЕРТВЫ ОКАЗЫВАЕМ 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Дрянных А.А.</dc:creator>
  <cp:lastModifiedBy>Дрянных А.А.</cp:lastModifiedBy>
  <cp:revision>4</cp:revision>
  <dcterms:created xsi:type="dcterms:W3CDTF">2026-02-09T17:18:27Z</dcterms:created>
  <dcterms:modified xsi:type="dcterms:W3CDTF">2026-02-09T17:25:00Z</dcterms:modified>
</cp:coreProperties>
</file>